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is Re. Built by Cora Fu, Eli Carlin-Coleman, and Kristina Gorobets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c14b1aad3b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c14b1aad3b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 will teach you the what, the why, and most importantly the how of use and reuse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c14b1aad3b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c14b1aad3b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c14b1aad3b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c14b1aad3b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c14b1aad3b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c14b1aad3b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c14b1aad3b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c14b1aad3b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c14b1aad3b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c14b1aad3b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14b1aad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14b1aad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Currently, 80% of our energy comes from fossil fuels. These are non-renewable resources, which exist in finite quantities, and </a:t>
            </a:r>
            <a:r>
              <a:rPr lang="en-GB"/>
              <a:t>whose</a:t>
            </a:r>
            <a:r>
              <a:rPr lang="en-GB"/>
              <a:t> use </a:t>
            </a:r>
            <a:r>
              <a:rPr lang="en-GB"/>
              <a:t>disrupts</a:t>
            </a:r>
            <a:r>
              <a:rPr lang="en-GB"/>
              <a:t> the natural cycles on Earth</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c14b1aad3b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c14b1aad3b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Natural systems source their energy from the sun. This is a source that does not diminish with use, and is built into natural cycles.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c14b1aad3b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c14b1aad3b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Humans dispose of waste by leaving it in landfills, dumping it into the ocean, or burning it and spewing the fumes into the air. There is no process by which this waste can be broken down, so it simply stays where we put it for </a:t>
            </a:r>
            <a:r>
              <a:rPr lang="en-GB"/>
              <a:t>hundred </a:t>
            </a:r>
            <a:r>
              <a:rPr lang="en-GB"/>
              <a:t>of years, disrupting anything that tries to grow.</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c14b1aad3b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c14b1aad3b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Natural systems have waste too. But their waste is constantly being reabsorbed into the natural cycle, remaining waste only for a few months, before it becomes the very soil in which new life can grow.</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c14b1aad3b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c14b1aad3b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If we want to live on this planet, we will need to learn to live like the plants.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c14b1aad3b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c14b1aad3b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current economy goes from cradle to grave. We extract, use, and dispose, sometimes within months.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c14b1aad3b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c14b1aad3b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 mimic nature, we need a cradle-to-cradle economy, where we extract as little as possible, use and reuse for as long as possible, and dispose of our waste responsibly.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c14b1aad3b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c14b1aad3b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 is your guide to the circular economy.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Your guide to the circular economy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94" name="Google Shape;194;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5" name="Google Shape;195;p22"/>
          <p:cNvPicPr preferRelativeResize="0"/>
          <p:nvPr/>
        </p:nvPicPr>
        <p:blipFill>
          <a:blip r:embed="rId3">
            <a:alphaModFix/>
          </a:blip>
          <a:stretch>
            <a:fillRect/>
          </a:stretch>
        </p:blipFill>
        <p:spPr>
          <a:xfrm>
            <a:off x="993421" y="0"/>
            <a:ext cx="7157159" cy="51435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01" name="Google Shape;201;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2" name="Google Shape;202;p23"/>
          <p:cNvPicPr preferRelativeResize="0"/>
          <p:nvPr/>
        </p:nvPicPr>
        <p:blipFill>
          <a:blip r:embed="rId3">
            <a:alphaModFix/>
          </a:blip>
          <a:stretch>
            <a:fillRect/>
          </a:stretch>
        </p:blipFill>
        <p:spPr>
          <a:xfrm>
            <a:off x="930280" y="0"/>
            <a:ext cx="7283441"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08" name="Google Shape;208;p2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9" name="Google Shape;209;p24"/>
          <p:cNvPicPr preferRelativeResize="0"/>
          <p:nvPr/>
        </p:nvPicPr>
        <p:blipFill>
          <a:blip r:embed="rId3">
            <a:alphaModFix/>
          </a:blip>
          <a:stretch>
            <a:fillRect/>
          </a:stretch>
        </p:blipFill>
        <p:spPr>
          <a:xfrm>
            <a:off x="957854" y="0"/>
            <a:ext cx="7228291"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15" name="Google Shape;215;p2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6" name="Google Shape;216;p25"/>
          <p:cNvPicPr preferRelativeResize="0"/>
          <p:nvPr/>
        </p:nvPicPr>
        <p:blipFill>
          <a:blip r:embed="rId3">
            <a:alphaModFix/>
          </a:blip>
          <a:stretch>
            <a:fillRect/>
          </a:stretch>
        </p:blipFill>
        <p:spPr>
          <a:xfrm>
            <a:off x="973839" y="0"/>
            <a:ext cx="7196321"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22" name="Google Shape;222;p2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3" name="Google Shape;223;p26"/>
          <p:cNvPicPr preferRelativeResize="0"/>
          <p:nvPr/>
        </p:nvPicPr>
        <p:blipFill>
          <a:blip r:embed="rId3">
            <a:alphaModFix/>
          </a:blip>
          <a:stretch>
            <a:fillRect/>
          </a:stretch>
        </p:blipFill>
        <p:spPr>
          <a:xfrm>
            <a:off x="928366" y="0"/>
            <a:ext cx="7287268"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29" name="Google Shape;229;p2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0" name="Google Shape;230;p27"/>
          <p:cNvPicPr preferRelativeResize="0"/>
          <p:nvPr/>
        </p:nvPicPr>
        <p:blipFill>
          <a:blip r:embed="rId3">
            <a:alphaModFix/>
          </a:blip>
          <a:stretch>
            <a:fillRect/>
          </a:stretch>
        </p:blipFill>
        <p:spPr>
          <a:xfrm>
            <a:off x="982186" y="0"/>
            <a:ext cx="7179628"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How humans extract energy:</a:t>
            </a:r>
            <a:endParaRPr/>
          </a:p>
        </p:txBody>
      </p:sp>
      <p:pic>
        <p:nvPicPr>
          <p:cNvPr id="141" name="Google Shape;141;p14"/>
          <p:cNvPicPr preferRelativeResize="0"/>
          <p:nvPr/>
        </p:nvPicPr>
        <p:blipFill>
          <a:blip r:embed="rId3">
            <a:alphaModFix/>
          </a:blip>
          <a:stretch>
            <a:fillRect/>
          </a:stretch>
        </p:blipFill>
        <p:spPr>
          <a:xfrm>
            <a:off x="1747325" y="1307850"/>
            <a:ext cx="5649361" cy="35308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How nature extracts energy:</a:t>
            </a:r>
            <a:endParaRPr/>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8" name="Google Shape;148;p15"/>
          <p:cNvPicPr preferRelativeResize="0"/>
          <p:nvPr/>
        </p:nvPicPr>
        <p:blipFill>
          <a:blip r:embed="rId3">
            <a:alphaModFix/>
          </a:blip>
          <a:stretch>
            <a:fillRect/>
          </a:stretch>
        </p:blipFill>
        <p:spPr>
          <a:xfrm>
            <a:off x="397263" y="1348037"/>
            <a:ext cx="8349476" cy="33502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How humans dispose of waste:</a:t>
            </a:r>
            <a:endParaRPr/>
          </a:p>
        </p:txBody>
      </p:sp>
      <p:sp>
        <p:nvSpPr>
          <p:cNvPr id="154" name="Google Shape;154;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5" name="Google Shape;155;p16"/>
          <p:cNvPicPr preferRelativeResize="0"/>
          <p:nvPr/>
        </p:nvPicPr>
        <p:blipFill>
          <a:blip r:embed="rId3">
            <a:alphaModFix/>
          </a:blip>
          <a:stretch>
            <a:fillRect/>
          </a:stretch>
        </p:blipFill>
        <p:spPr>
          <a:xfrm>
            <a:off x="2224300" y="1294713"/>
            <a:ext cx="5185299" cy="34568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How nature disposes of waste:</a:t>
            </a:r>
            <a:endParaRPr/>
          </a:p>
        </p:txBody>
      </p:sp>
      <p:sp>
        <p:nvSpPr>
          <p:cNvPr id="161" name="Google Shape;161;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2" name="Google Shape;162;p17"/>
          <p:cNvPicPr preferRelativeResize="0"/>
          <p:nvPr/>
        </p:nvPicPr>
        <p:blipFill>
          <a:blip r:embed="rId3">
            <a:alphaModFix/>
          </a:blip>
          <a:stretch>
            <a:fillRect/>
          </a:stretch>
        </p:blipFill>
        <p:spPr>
          <a:xfrm>
            <a:off x="1743288" y="988050"/>
            <a:ext cx="6147323" cy="4070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1052550" y="1467050"/>
            <a:ext cx="44115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Nature thrives in cycles</a:t>
            </a:r>
            <a:endParaRPr/>
          </a:p>
        </p:txBody>
      </p:sp>
      <p:sp>
        <p:nvSpPr>
          <p:cNvPr id="168" name="Google Shape;168;p18"/>
          <p:cNvSpPr txBox="1"/>
          <p:nvPr>
            <p:ph type="title"/>
          </p:nvPr>
        </p:nvSpPr>
        <p:spPr>
          <a:xfrm>
            <a:off x="3136275" y="2571750"/>
            <a:ext cx="51006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How can we survive without them?</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What if we could go from this:</a:t>
            </a:r>
            <a:endParaRPr/>
          </a:p>
        </p:txBody>
      </p:sp>
      <p:sp>
        <p:nvSpPr>
          <p:cNvPr id="174" name="Google Shape;174;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5" name="Google Shape;175;p19"/>
          <p:cNvPicPr preferRelativeResize="0"/>
          <p:nvPr/>
        </p:nvPicPr>
        <p:blipFill rotWithShape="1">
          <a:blip r:embed="rId3">
            <a:alphaModFix/>
          </a:blip>
          <a:srcRect b="77236" l="0" r="0" t="4992"/>
          <a:stretch/>
        </p:blipFill>
        <p:spPr>
          <a:xfrm>
            <a:off x="1159350" y="2243078"/>
            <a:ext cx="7315200" cy="9140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To this:</a:t>
            </a:r>
            <a:endParaRPr/>
          </a:p>
        </p:txBody>
      </p:sp>
      <p:sp>
        <p:nvSpPr>
          <p:cNvPr id="181" name="Google Shape;181;p2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2" name="Google Shape;182;p20"/>
          <p:cNvPicPr preferRelativeResize="0"/>
          <p:nvPr/>
        </p:nvPicPr>
        <p:blipFill rotWithShape="1">
          <a:blip r:embed="rId3">
            <a:alphaModFix/>
          </a:blip>
          <a:srcRect b="0" l="0" r="0" t="32519"/>
          <a:stretch/>
        </p:blipFill>
        <p:spPr>
          <a:xfrm>
            <a:off x="914400" y="1672675"/>
            <a:ext cx="7315200" cy="3470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Introducing Re.</a:t>
            </a:r>
            <a:endParaRPr/>
          </a:p>
        </p:txBody>
      </p:sp>
      <p:sp>
        <p:nvSpPr>
          <p:cNvPr id="188" name="Google Shape;188;p21"/>
          <p:cNvSpPr txBox="1"/>
          <p:nvPr>
            <p:ph type="title"/>
          </p:nvPr>
        </p:nvSpPr>
        <p:spPr>
          <a:xfrm>
            <a:off x="2015850" y="2358225"/>
            <a:ext cx="56022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Your guide to the circular economy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